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3399106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по 20 ч. 03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9-14, днем порывы 15 м/с. Температура воздуха ночью 12-14, днем 5-7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03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небольшой снег, поземок. Ветер 7-12 м/с. Температура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50907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18791</TotalTime>
  <Words>612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3090</cp:revision>
  <cp:lastPrinted>2021-07-01T03:56:27Z</cp:lastPrinted>
  <dcterms:created xsi:type="dcterms:W3CDTF">2018-03-27T06:03:00Z</dcterms:created>
  <dcterms:modified xsi:type="dcterms:W3CDTF">2024-03-02T06:53:20Z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