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4" d="100"/>
          <a:sy n="94" d="100"/>
        </p:scale>
        <p:origin x="96" y="54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22813568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7638172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Ветер юго-восточный,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1-3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мороза, 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8-10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-2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25008</TotalTime>
  <Words>604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3213</cp:revision>
  <cp:lastPrinted>2021-10-15T03:50:29Z</cp:lastPrinted>
  <dcterms:created xsi:type="dcterms:W3CDTF">2018-03-27T06:03:00Z</dcterms:created>
  <dcterms:modified xsi:type="dcterms:W3CDTF">2024-03-02T06:34:08Z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