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3972600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5-10 м/с. Температура воздуха ночью 9-11, днем 4-6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 марта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 4 марта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766825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18334</TotalTime>
  <Words>543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3358</cp:revision>
  <cp:lastPrinted>2021-07-01T03:56:27Z</cp:lastPrinted>
  <dcterms:created xsi:type="dcterms:W3CDTF">2018-03-27T06:03:00Z</dcterms:created>
  <dcterms:modified xsi:type="dcterms:W3CDTF">2024-03-02T06:59:22Z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