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юго-западный 3-8 м/с. Температура воздуха ночью 14-16, днем 4-6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4900791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0,911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34917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4158</cp:revision>
  <cp:lastPrinted>2021-02-03T11:37:00Z</cp:lastPrinted>
  <dcterms:created xsi:type="dcterms:W3CDTF">2018-03-27T06:03:00Z</dcterms:created>
  <dcterms:modified xsi:type="dcterms:W3CDTF">2024-03-02T07:16:58Z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