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0" d="100"/>
          <a:sy n="100" d="100"/>
        </p:scale>
        <p:origin x="-2490" y="-1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01 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97849879"/>
              </p:ext>
            </p:extLst>
          </p:nvPr>
        </p:nvGraphicFramePr>
        <p:xfrm>
          <a:off x="5025009" y="3996001"/>
          <a:ext cx="4536503" cy="261786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776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476672"/>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01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наурыздан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Солтүстік-батыстан жел соғады, күші 9-14  м/с. Ауа температурасы түнде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градус аяз.</a:t>
            </a:r>
            <a:r>
              <a:rPr lang="kk-KZ" sz="1100" b="1" dirty="0">
                <a:latin typeface="Times New Roman" pitchFamily="18" charset="0"/>
                <a:cs typeface="Times New Roman" pitchFamily="18" charset="0"/>
              </a:rPr>
              <a:t> </a:t>
            </a:r>
          </a:p>
          <a:p>
            <a:pPr indent="180975" algn="ctr"/>
            <a:r>
              <a:rPr lang="kk-KZ" altLang="ru-RU" sz="1100" b="1" dirty="0">
                <a:solidFill>
                  <a:srgbClr val="000000"/>
                </a:solidFill>
                <a:latin typeface="Times New Roman" pitchFamily="18" charset="0"/>
                <a:cs typeface="Times New Roman" pitchFamily="18" charset="0"/>
              </a:rPr>
              <a:t>03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Оңтүстік</a:t>
            </a:r>
            <a:r>
              <a:rPr lang="kk-KZ" sz="110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02 наурызда</a:t>
            </a:r>
            <a:r>
              <a:rPr lang="kk-KZ" sz="1200" dirty="0">
                <a:solidFill>
                  <a:srgbClr val="000000"/>
                </a:solidFill>
                <a:latin typeface="Times New Roman" pitchFamily="18" charset="0"/>
                <a:cs typeface="Times New Roman" pitchFamily="18" charset="0"/>
              </a:rPr>
              <a:t>, 03 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/А. </a:t>
            </a:r>
            <a:r>
              <a:rPr lang="ru-RU" altLang="ru-RU" sz="1200" b="1" i="1" dirty="0" err="1">
                <a:solidFill>
                  <a:srgbClr val="000000"/>
                </a:solidFill>
                <a:latin typeface="Times New Roman" panose="02020603050405020304" pitchFamily="18" charset="0"/>
                <a:cs typeface="Times New Roman" panose="02020603050405020304" pitchFamily="18" charset="0"/>
              </a:rPr>
              <a:t>Айтуарова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14591</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4325</cp:revision>
  <cp:lastPrinted>2021-07-01T03:56:27Z</cp:lastPrinted>
  <dcterms:created xsi:type="dcterms:W3CDTF">2018-03-27T06:03:00Z</dcterms:created>
  <dcterms:modified xsi:type="dcterms:W3CDTF">2024-03-01T07:24:26Z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