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36701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наурыз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-дан 02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Көшпелі</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220181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18473</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2021-07-01T03:56:27Z</cp:lastPrinted>
  <dcterms:created xsi:type="dcterms:W3CDTF">2018-03-27T06:03:00Z</dcterms:created>
  <dcterms:modified xsi:type="dcterms:W3CDTF">2024-03-01T07:37:22Z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