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915909"/>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02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01 </a:t>
            </a:r>
            <a:r>
              <a:rPr lang="ru-RU" sz="1100" b="1" dirty="0" err="1" smtClean="0">
                <a:latin typeface="Times New Roman" pitchFamily="18" charset="0"/>
                <a:cs typeface="Times New Roman" pitchFamily="18" charset="0"/>
              </a:rPr>
              <a:t>наурыз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02 </a:t>
            </a:r>
            <a:r>
              <a:rPr lang="ru-RU" sz="1100" b="1" dirty="0" err="1" smtClean="0">
                <a:latin typeface="Times New Roman" pitchFamily="18" charset="0"/>
                <a:cs typeface="Times New Roman" pitchFamily="18" charset="0"/>
              </a:rPr>
              <a:t>наурыз</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Батыстан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10-12 градус аяз, күндіз 1-3 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03 наурызға</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02</a:t>
            </a:r>
            <a:r>
              <a:rPr lang="kk-KZ" altLang="ru-RU" sz="1050" b="1" dirty="0" smtClean="0">
                <a:latin typeface="Times New Roman" pitchFamily="18" charset="0"/>
                <a:ea typeface="Times New Roman KZ" pitchFamily="18" charset="0"/>
                <a:cs typeface="Times New Roman" pitchFamily="18" charset="0"/>
              </a:rPr>
              <a:t> наурыз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03</a:t>
            </a:r>
            <a:r>
              <a:rPr lang="kk-KZ" altLang="ru-RU" sz="1050" b="1" dirty="0" smtClean="0">
                <a:latin typeface="Times New Roman" pitchFamily="18" charset="0"/>
                <a:ea typeface="Times New Roman KZ" pitchFamily="18" charset="0"/>
                <a:cs typeface="Times New Roman" pitchFamily="18" charset="0"/>
              </a:rPr>
              <a:t> наурыз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Шығыстан</a:t>
            </a:r>
            <a:r>
              <a:rPr lang="kk-KZ" sz="1200" dirty="0" smtClean="0">
                <a:latin typeface="Times New Roman" pitchFamily="18" charset="0"/>
                <a:cs typeface="Times New Roman" pitchFamily="18" charset="0"/>
              </a:rPr>
              <a:t> </a:t>
            </a:r>
            <a:r>
              <a:rPr lang="kk-KZ" sz="1200" dirty="0" smtClean="0">
                <a:latin typeface="Times New Roman KZ" pitchFamily="18" charset="0"/>
                <a:ea typeface="Times New Roman KZ" pitchFamily="18" charset="0"/>
              </a:rPr>
              <a:t>жел соғады, күші 3-8 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02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 03 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66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47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1848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65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sz="1400" b="1" i="1" smtClean="0">
                <a:latin typeface="Times New Roman" pitchFamily="18" charset="0"/>
                <a:cs typeface="Times New Roman" pitchFamily="18" charset="0"/>
              </a:rPr>
              <a:t>Мухитдинова Р.А.</a:t>
            </a:r>
            <a:r>
              <a:rPr lang="ru-RU" altLang="ru-RU" sz="1400" b="1" i="1"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18517</TotalTime>
  <Words>538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4035</cp:revision>
  <cp:lastPrinted>2021-07-01T03:56:27Z</cp:lastPrinted>
  <dcterms:created xsi:type="dcterms:W3CDTF">2018-03-27T06:03:00Z</dcterms:created>
  <dcterms:modified xsi:type="dcterms:W3CDTF">2024-03-01T06:29:19Z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