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63764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3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 наурыз </a:t>
            </a:r>
            <a:r>
              <a:rPr lang="ru-RU" altLang="ru-RU" sz="1200" b="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2 наурызда </a:t>
            </a:r>
            <a:r>
              <a:rPr lang="kk-KZ" altLang="en-US" sz="1200" dirty="0">
                <a:solidFill>
                  <a:schemeClr val="tx1"/>
                </a:solidFill>
                <a:latin typeface="Times New Roman" pitchFamily="18" charset="0"/>
                <a:cs typeface="Times New Roman" pitchFamily="18" charset="0"/>
                <a:sym typeface="+mn-ea"/>
              </a:rPr>
              <a:t>тәулікке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3 наурызда </a:t>
            </a:r>
            <a:r>
              <a:rPr lang="kk-KZ" altLang="en-US" sz="1200" dirty="0">
                <a:solidFill>
                  <a:schemeClr val="tx1"/>
                </a:solidFill>
                <a:latin typeface="Times New Roman" pitchFamily="18" charset="0"/>
                <a:cs typeface="Times New Roman" pitchFamily="18" charset="0"/>
                <a:sym typeface="+mn-ea"/>
              </a:rPr>
              <a:t>түнде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631248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18411</TotalTime>
  <Words>543</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2021-07-01T07:38:07Z</cp:lastPrinted>
  <dcterms:created xsi:type="dcterms:W3CDTF">2018-03-27T06:03:00Z</dcterms:created>
  <dcterms:modified xsi:type="dcterms:W3CDTF">2024-03-01T06:56:58Z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