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90" d="100"/>
          <a:sy n="90" d="100"/>
        </p:scale>
        <p:origin x="189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3505326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761307922"/>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4214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,843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Ашық</a:t>
            </a:r>
            <a:r>
              <a:rPr lang="kk-KZ" sz="1200" kern="1400" dirty="0" smtClean="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Солтүстік-шығыстан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     түнде 0-5, күндіз 3-8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4-6 </a:t>
            </a:r>
            <a:r>
              <a:rPr lang="kk-KZ" sz="1200" kern="1400" dirty="0">
                <a:solidFill>
                  <a:srgbClr val="000000"/>
                </a:solidFill>
                <a:latin typeface="Times New Roman"/>
                <a:ea typeface="Times New Roman"/>
              </a:rPr>
              <a:t>аяз, күндіз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4-6</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 </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наурыз</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02 </a:t>
            </a:r>
            <a:r>
              <a:rPr lang="ru-RU" altLang="ru-RU" sz="1200" b="1" dirty="0" err="1">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smtClean="0">
                <a:solidFill>
                  <a:srgbClr val="000000"/>
                </a:solidFill>
                <a:latin typeface="Times New Roman"/>
                <a:ea typeface="Times New Roman"/>
              </a:rPr>
              <a:t>      Ашық</a:t>
            </a:r>
            <a:r>
              <a:rPr lang="kk-KZ" sz="1200" kern="1400" dirty="0" smtClean="0">
                <a:solidFill>
                  <a:srgbClr val="000000"/>
                </a:solidFill>
                <a:latin typeface="Times New Roman"/>
                <a:ea typeface="Times New Roman"/>
              </a:rPr>
              <a:t>, жауын-шашынсыз</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Оңтүстік-ш</a:t>
            </a:r>
            <a:r>
              <a:rPr lang="kk-KZ" altLang="ru-RU" sz="1200" dirty="0" smtClean="0">
                <a:solidFill>
                  <a:srgbClr val="000000"/>
                </a:solidFill>
                <a:latin typeface="Times New Roman" pitchFamily="18" charset="0"/>
                <a:cs typeface="Times New Roman" pitchFamily="18" charset="0"/>
              </a:rPr>
              <a:t>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    5-10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4-6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19735</TotalTime>
  <Words>582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3480</cp:revision>
  <cp:lastPrinted>2023-02-06T06:57:51Z</cp:lastPrinted>
  <dcterms:created xsi:type="dcterms:W3CDTF">2018-03-27T06:03:00Z</dcterms:created>
  <dcterms:modified xsi:type="dcterms:W3CDTF">2024-03-01T07:27:40Z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