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0382198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955619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01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02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 жауын-шашын (жаңбыр, қар) жауып, тұман </a:t>
            </a:r>
            <a:r>
              <a:rPr lang="kk-KZ" sz="1100" dirty="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02 наурыздан  09 сағ. </a:t>
            </a:r>
            <a:r>
              <a:rPr lang="ru-RU" altLang="ru-RU" sz="1200" b="1" dirty="0" smtClean="0">
                <a:latin typeface="Times New Roman" panose="02020603050405020304" pitchFamily="18" charset="0"/>
                <a:cs typeface="Times New Roman" panose="02020603050405020304" pitchFamily="18" charset="0"/>
              </a:rPr>
              <a:t>03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(жаңбыр, қар) жауып</a:t>
            </a:r>
            <a:r>
              <a:rPr lang="kk-KZ" sz="1100" dirty="0" smtClean="0">
                <a:latin typeface="Times New Roman" pitchFamily="18" charset="0"/>
                <a:cs typeface="Times New Roman" pitchFamily="18" charset="0"/>
              </a:rPr>
              <a:t>, тұман түседі</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13661</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3155</cp:revision>
  <cp:lastPrinted>2021-07-01T03:56:27Z</cp:lastPrinted>
  <dcterms:created xsi:type="dcterms:W3CDTF">2018-03-27T06:03:00Z</dcterms:created>
  <dcterms:modified xsi:type="dcterms:W3CDTF">2024-03-01T07:34:18Z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