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p:scale>
          <a:sx n="80" d="100"/>
          <a:sy n="80" d="100"/>
        </p:scale>
        <p:origin x="1838"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64441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01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4446693"/>
              </p:ext>
            </p:extLst>
          </p:nvPr>
        </p:nvGraphicFramePr>
        <p:xfrm>
          <a:off x="5068207" y="3770596"/>
          <a:ext cx="4639701" cy="269254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3064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қар. Солтүстіктен жел соғады, күші 7-12 м/с. Ауа температурасы түнде 11-13, күндіз 3-5 аяз.</a:t>
            </a:r>
            <a:endParaRPr lang="ru-RU" sz="1100" kern="1400" dirty="0">
              <a:solidFill>
                <a:srgbClr val="000000"/>
              </a:solidFill>
              <a:latin typeface="Times New Roman" panose="02020603050405020304" pitchFamily="18" charset="0"/>
              <a:ea typeface="Times New Roman" panose="02020603050405020304" pitchFamily="18" charset="0"/>
            </a:endParaRPr>
          </a:p>
          <a:p>
            <a:pPr algn="just"/>
            <a:r>
              <a:rPr lang="ru-RU" sz="1100" b="1" kern="1400" dirty="0">
                <a:solidFill>
                  <a:srgbClr val="000000"/>
                </a:solidFill>
                <a:latin typeface="Times New Roman" panose="02020603050405020304" pitchFamily="18" charset="0"/>
                <a:cs typeface="Times New Roman" panose="02020603050405020304" pitchFamily="18" charset="0"/>
              </a:rPr>
              <a:t>                                              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Б</a:t>
            </a:r>
            <a:r>
              <a:rPr lang="kk-KZ" sz="1100" kern="140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12-14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02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03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27819</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4758</cp:revision>
  <cp:lastPrinted>2023-01-16T10:13:34Z</cp:lastPrinted>
  <dcterms:created xsi:type="dcterms:W3CDTF">2018-03-27T06:03:00Z</dcterms:created>
  <dcterms:modified xsi:type="dcterms:W3CDTF">2024-03-01T07:28:48Z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