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348420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2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 снег. Ветер северный 7-12 м/с. Температура воздуха ночью 11-13, днем 3-5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Облачно, снег.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12-14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185860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марта, ночью 03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29672</TotalTime>
  <Words>650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4917</cp:revision>
  <cp:lastPrinted>2021-11-30T05:55:24Z</cp:lastPrinted>
  <dcterms:created xsi:type="dcterms:W3CDTF">2018-03-27T06:03:00Z</dcterms:created>
  <dcterms:modified xsi:type="dcterms:W3CDTF">2024-03-01T07:32:53Z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