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DAE26F-0093-4C79-A59D-BC503AC0A0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78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1C38-5475-4869-8F0D-2C05EDFBE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89C5-E65E-46F7-B580-20975A019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AB53-69FA-4DB5-9053-39BDDB72E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34F7-8462-419E-808B-A063C30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30B3-5C95-4CC8-BEAE-A9A8C2B0A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3ED0-03CE-4F21-9CAD-BC854191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D5C58-7E52-49EE-81C2-ACEF629EB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A5FD-05DB-4005-BFBC-3348218D3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9C0DA-1D26-4FDD-B0FD-FD2D50698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0B8-F8AA-4CB3-B844-756958BFB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12EC-3070-46EC-988A-23851A70B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85CD79-C2E0-441C-9D94-6AD103F8D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марта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7-9 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1-3 тепла.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снег,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02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03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марта 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534839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18741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4330</cp:revision>
  <cp:lastPrinted>2021-07-01T09:11:30Z</cp:lastPrinted>
  <dcterms:created xsi:type="dcterms:W3CDTF">2018-03-27T06:03:00Z</dcterms:created>
  <dcterms:modified xsi:type="dcterms:W3CDTF">2024-03-01T05:31:12Z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