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6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192538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9839416"/>
              </p:ext>
            </p:extLst>
          </p:nvPr>
        </p:nvGraphicFramePr>
        <p:xfrm>
          <a:off x="5007188" y="4360595"/>
          <a:ext cx="4667576" cy="16138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3753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марта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северо-восточный, 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1-3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марта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25027</TotalTime>
  <Words>595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3212</cp:revision>
  <cp:lastPrinted>2021-10-15T03:50:29Z</cp:lastPrinted>
  <dcterms:created xsi:type="dcterms:W3CDTF">2018-03-27T06:03:00Z</dcterms:created>
  <dcterms:modified xsi:type="dcterms:W3CDTF">2024-03-01T06:54:41Z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