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68029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небольшой снег. Ветер юго-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с переходом на северный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5-10 м/с. Температура воздуха ночью 10-12, днем 3-5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12-14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663096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18807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3413</cp:revision>
  <cp:lastPrinted>2021-07-01T03:56:27Z</cp:lastPrinted>
  <dcterms:created xsi:type="dcterms:W3CDTF">2018-03-27T06:03:00Z</dcterms:created>
  <dcterms:modified xsi:type="dcterms:W3CDTF">2024-03-01T07:24:03Z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