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марта, ночью 03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1964096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по 20 ч. 02 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по 09 ч. 03 марта 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А.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15749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4502</cp:revision>
  <cp:lastPrinted>2021-07-01T03:56:27Z</cp:lastPrinted>
  <dcterms:created xsi:type="dcterms:W3CDTF">2018-03-27T06:03:00Z</dcterms:created>
  <dcterms:modified xsi:type="dcterms:W3CDTF">2024-03-01T07:24:32Z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