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115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2003245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марта 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02 марта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марта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северо-западный 0-5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марта до 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03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снег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1-6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9305339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1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0,473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51375" y="2019699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52743" y="309759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ғабасова 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.Т. /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22475</TotalTime>
  <Words>653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3527</cp:revision>
  <cp:lastPrinted>2021-10-18T15:52:53Z</cp:lastPrinted>
  <dcterms:created xsi:type="dcterms:W3CDTF">2018-03-27T06:03:00Z</dcterms:created>
  <dcterms:modified xsi:type="dcterms:W3CDTF">2024-03-01T07:41:00Z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