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66718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3-5 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февраля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7350363"/>
              </p:ext>
            </p:extLst>
          </p:nvPr>
        </p:nvGraphicFramePr>
        <p:xfrm>
          <a:off x="5088335" y="3999990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18360</TotalTime>
  <Words>586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3351</cp:revision>
  <cp:lastPrinted>2021-07-01T03:56:27Z</cp:lastPrinted>
  <dcterms:created xsi:type="dcterms:W3CDTF">2018-03-27T06:03:00Z</dcterms:created>
  <dcterms:modified xsi:type="dcterms:W3CDTF">2024-02-29T06:17:47Z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