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февраля по 21 ч. 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3-8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10-12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мороза, днем 1-3 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02 марта2024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восточный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1848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18683</TotalTime>
  <Words>535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3966</cp:revision>
  <cp:lastPrinted>2021-07-01T03:56:27Z</cp:lastPrinted>
  <dcterms:created xsi:type="dcterms:W3CDTF">2018-03-27T06:03:00Z</dcterms:created>
  <dcterms:modified xsi:type="dcterms:W3CDTF">2024-02-29T06:13:55Z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