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96" y="4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3415273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№60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7283860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февраля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февраля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01 марта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восточный, 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1-3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мороза,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8-10тепла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марта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02 марта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24988</TotalTime>
  <Words>596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3211</cp:revision>
  <cp:lastPrinted>2021-10-15T03:50:29Z</cp:lastPrinted>
  <dcterms:created xsi:type="dcterms:W3CDTF">2018-03-27T06:03:00Z</dcterms:created>
  <dcterms:modified xsi:type="dcterms:W3CDTF">2024-02-29T06:08:27Z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