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408419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5476333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 переходом на северо-западный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0-5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13-15, днем 1-3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Ночью и утром туман.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5-10 м/с. Температура воздуха 12-14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24265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4280</cp:revision>
  <cp:lastPrinted>2021-07-01T03:56:27Z</cp:lastPrinted>
  <dcterms:created xsi:type="dcterms:W3CDTF">2018-03-27T06:03:00Z</dcterms:created>
  <dcterms:modified xsi:type="dcterms:W3CDTF">2024-02-29T06:17:45Z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