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747991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восточный,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00382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18794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3263</cp:revision>
  <cp:lastPrinted>2021-10-14T11:15:53Z</cp:lastPrinted>
  <dcterms:created xsi:type="dcterms:W3CDTF">2018-03-27T06:03:00Z</dcterms:created>
  <dcterms:modified xsi:type="dcterms:W3CDTF">2024-02-29T05:59:21Z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