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1-6 м/с. Температура воздуха ночью 13-15, днем 0-2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02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02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0-5 м/с. 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39563104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02 марта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34908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4151</cp:revision>
  <cp:lastPrinted>2021-02-03T11:37:00Z</cp:lastPrinted>
  <dcterms:created xsi:type="dcterms:W3CDTF">2018-03-27T06:03:00Z</dcterms:created>
  <dcterms:modified xsi:type="dcterms:W3CDTF">2024-02-29T06:53:31Z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