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561618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днем небольшой снег. Ветер 5-10 м/с. Температура воздуха ночью 8-10,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3-5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789318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3088</cp:revision>
  <cp:lastPrinted>2021-07-01T03:56:27Z</cp:lastPrinted>
  <dcterms:created xsi:type="dcterms:W3CDTF">2018-03-27T06:03:00Z</dcterms:created>
  <dcterms:modified xsi:type="dcterms:W3CDTF">2024-02-29T06:33:28Z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