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15123702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72239808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февраля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01 марта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утром и днем осадки 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дождь, снег</a:t>
            </a:r>
            <a:r>
              <a:rPr lang="en-US" sz="11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, туман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восточный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марта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осадки (дождь, снег), туман.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марта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13513</TotalTime>
  <Words>624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3024</cp:revision>
  <cp:lastPrinted>2021-07-01T03:56:27Z</cp:lastPrinted>
  <dcterms:created xsi:type="dcterms:W3CDTF">2018-03-27T06:03:00Z</dcterms:created>
  <dcterms:modified xsi:type="dcterms:W3CDTF">2024-02-29T05:38:47Z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