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64790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</a:t>
            </a:r>
            <a:r>
              <a:rPr 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14-16,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102962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21367</TotalTime>
  <Words>590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3621</cp:revision>
  <cp:lastPrinted>2021-07-01T03:56:27Z</cp:lastPrinted>
  <dcterms:created xsi:type="dcterms:W3CDTF">2018-03-27T06:03:00Z</dcterms:created>
  <dcterms:modified xsi:type="dcterms:W3CDTF">2024-02-29T07:34:30Z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