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408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2635145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 февраля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Небольшая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kk-KZ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марта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17-19°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7975" y="219368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5121" y="313965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865640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19478</TotalTime>
  <Words>598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Воздух-6</cp:lastModifiedBy>
  <cp:revision>3296</cp:revision>
  <cp:lastPrinted>2021-07-01T03:56:27Z</cp:lastPrinted>
  <dcterms:created xsi:type="dcterms:W3CDTF">2018-03-27T06:03:00Z</dcterms:created>
  <dcterms:modified xsi:type="dcterms:W3CDTF">2024-02-29T05:57:36Z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