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10936693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82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Переменная облачность, без осадков. Ветер юго-западный 7-12 м/с.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ночью 7-9, днем 2-4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Переменная облачность, без осадков.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северо-западный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воздуха  12-14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9508698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марта, ночью 02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29591</TotalTime>
  <Words>654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4914</cp:revision>
  <cp:lastPrinted>2021-11-30T05:55:24Z</cp:lastPrinted>
  <dcterms:created xsi:type="dcterms:W3CDTF">2018-03-27T06:03:00Z</dcterms:created>
  <dcterms:modified xsi:type="dcterms:W3CDTF">2024-02-29T06:08:25Z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