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58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48865492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№60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февраля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2200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 марта 2024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29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01 марта 2024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Туман. Ветер юго-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западный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 1-6 м/с. Температура воздуха ночью 11-13, днем 3-5 мороза.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 марта 2024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01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02 марта 2024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Туман. Ветер западный 1-6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11-13 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37125" y="2086703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1703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29 февраля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7697" y="3240865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51643499"/>
              </p:ext>
            </p:extLst>
          </p:nvPr>
        </p:nvGraphicFramePr>
        <p:xfrm>
          <a:off x="5019674" y="4221088"/>
          <a:ext cx="4691064" cy="223859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754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6771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720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721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2870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361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Михайлова Е.В./ 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18779</TotalTime>
  <Words>646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3409</cp:revision>
  <cp:lastPrinted>2021-07-01T03:56:27Z</cp:lastPrinted>
  <dcterms:created xsi:type="dcterms:W3CDTF">2018-03-27T06:03:00Z</dcterms:created>
  <dcterms:modified xsi:type="dcterms:W3CDTF">2024-02-29T06:17:55Z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