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BDAE26F-0093-4C79-A59D-BC503AC0A04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297829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71C38-5475-4869-8F0D-2C05EDFBE1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89C5-E65E-46F7-B580-20975A019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2AB53-69FA-4DB5-9053-39BDDB72EC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34F7-8462-419E-808B-A063C30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430B3-5C95-4CC8-BEAE-A9A8C2B0A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3ED0-03CE-4F21-9CAD-BC854191D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D5C58-7E52-49EE-81C2-ACEF629EB3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A5FD-05DB-4005-BFBC-3348218D3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9C0DA-1D26-4FDD-B0FD-FD2D50698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EA0B8-F8AA-4CB3-B844-756958BFB8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12EC-3070-46EC-988A-23851A70B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85CD79-C2E0-441C-9D94-6AD103F8D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февраля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2713"/>
            <a:ext cx="4816475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 smtClean="0">
                <a:solidFill>
                  <a:schemeClr val="tx1"/>
                </a:solidFill>
              </a:rPr>
              <a:t>мороза,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0-2 тепла.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 марта  </a:t>
            </a:r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 марта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02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383168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18739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4327</cp:revision>
  <cp:lastPrinted>2021-07-01T09:11:30Z</cp:lastPrinted>
  <dcterms:created xsi:type="dcterms:W3CDTF">2018-03-27T06:03:00Z</dcterms:created>
  <dcterms:modified xsi:type="dcterms:W3CDTF">2024-02-29T05:56:26Z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