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19572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22-24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7-9° аяз болады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29</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0334537"/>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44852" y="213973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21000</TotalTime>
  <Words>609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3458</cp:revision>
  <cp:lastPrinted>2021-07-01T03:56:27Z</cp:lastPrinted>
  <dcterms:created xsi:type="dcterms:W3CDTF">2018-03-27T06:03:00Z</dcterms:created>
  <dcterms:modified xsi:type="dcterms:W3CDTF">2024-02-27T07:17:38Z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