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731243"/>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28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27</a:t>
            </a:r>
            <a:r>
              <a:rPr lang="kk-KZ" altLang="ru-RU" sz="1100" b="1" dirty="0" smtClean="0">
                <a:latin typeface="Times New Roman" pitchFamily="18" charset="0"/>
                <a:ea typeface="Times New Roman KZ" pitchFamily="18" charset="0"/>
                <a:cs typeface="Times New Roman" pitchFamily="18" charset="0"/>
              </a:rPr>
              <a:t> 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28 </a:t>
            </a:r>
            <a:r>
              <a:rPr lang="kk-KZ" altLang="ru-RU" sz="1100" b="1" dirty="0" smtClean="0">
                <a:latin typeface="Times New Roman" pitchFamily="18" charset="0"/>
                <a:ea typeface="Times New Roman KZ" pitchFamily="18" charset="0"/>
                <a:cs typeface="Times New Roman" pitchFamily="18" charset="0"/>
              </a:rPr>
              <a:t>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Оңтүстік-ш</a:t>
            </a:r>
            <a:r>
              <a:rPr lang="kk-KZ" sz="1200" dirty="0" smtClean="0">
                <a:latin typeface="Times New Roman KZ" pitchFamily="18" charset="0"/>
                <a:ea typeface="Times New Roman KZ" pitchFamily="18" charset="0"/>
                <a:cs typeface="Times New Roman" pitchFamily="18" charset="0"/>
              </a:rPr>
              <a:t>ығы</a:t>
            </a:r>
            <a:r>
              <a:rPr lang="kk-KZ" sz="1200" dirty="0" smtClean="0">
                <a:latin typeface="Times New Roman" pitchFamily="18" charset="0"/>
                <a:cs typeface="Times New Roman" pitchFamily="18" charset="0"/>
              </a:rPr>
              <a:t>стан</a:t>
            </a:r>
            <a:r>
              <a:rPr lang="kk-KZ" sz="1200" dirty="0" smtClean="0">
                <a:latin typeface="Times New Roman KZ" pitchFamily="18" charset="0"/>
                <a:ea typeface="Times New Roman KZ" pitchFamily="18" charset="0"/>
              </a:rPr>
              <a:t> жел соғады</a:t>
            </a:r>
            <a:r>
              <a:rPr lang="kk-KZ" sz="1200" dirty="0" smtClean="0">
                <a:latin typeface="Times New Roman" pitchFamily="18" charset="0"/>
                <a:cs typeface="Times New Roman" pitchFamily="18" charset="0"/>
              </a:rPr>
              <a:t>, күші 3-8 м/с. Ауа температурасы түнде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аяз.</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29 ақпан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28</a:t>
            </a:r>
            <a:r>
              <a:rPr lang="kk-KZ" altLang="ru-RU" sz="1050" b="1" dirty="0" smtClean="0">
                <a:latin typeface="Times New Roman" pitchFamily="18" charset="0"/>
                <a:ea typeface="Times New Roman KZ" pitchFamily="18" charset="0"/>
                <a:cs typeface="Times New Roman" pitchFamily="18" charset="0"/>
              </a:rPr>
              <a:t> ақпан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21-ден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29</a:t>
            </a:r>
            <a:r>
              <a:rPr lang="kk-KZ" altLang="ru-RU" sz="1050" b="1" dirty="0" smtClean="0">
                <a:latin typeface="Times New Roman" pitchFamily="18" charset="0"/>
                <a:ea typeface="Times New Roman KZ" pitchFamily="18" charset="0"/>
                <a:cs typeface="Times New Roman" pitchFamily="18" charset="0"/>
              </a:rPr>
              <a:t> ақпан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09-ға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Шығыстан</a:t>
            </a:r>
            <a:r>
              <a:rPr lang="kk-KZ" sz="1200" dirty="0" smtClean="0">
                <a:latin typeface="Times New Roman" pitchFamily="18" charset="0"/>
                <a:cs typeface="Times New Roman" pitchFamily="18" charset="0"/>
              </a:rPr>
              <a:t> </a:t>
            </a:r>
            <a:r>
              <a:rPr lang="kk-KZ" sz="1200" dirty="0" smtClean="0">
                <a:latin typeface="Times New Roman KZ" pitchFamily="18" charset="0"/>
                <a:ea typeface="Times New Roman KZ" pitchFamily="18" charset="0"/>
              </a:rPr>
              <a:t>жел соғады, күші 3-8 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28</a:t>
            </a:r>
            <a:r>
              <a:rPr lang="kk-KZ" sz="1200" dirty="0" smtClean="0">
                <a:solidFill>
                  <a:schemeClr val="tx1"/>
                </a:solidFill>
                <a:latin typeface="Times New Roman" panose="02020603050405020304" pitchFamily="18" charset="0"/>
                <a:cs typeface="Times New Roman" panose="02020603050405020304" pitchFamily="18" charset="0"/>
              </a:rPr>
              <a:t> ақпан, 29 ақпан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ақпан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Мухитдинова Р.А.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18503</TotalTime>
  <Words>536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4028</cp:revision>
  <cp:lastPrinted>2021-07-01T03:56:27Z</cp:lastPrinted>
  <dcterms:created xsi:type="dcterms:W3CDTF">2018-03-27T06:03:00Z</dcterms:created>
  <dcterms:modified xsi:type="dcterms:W3CDTF">2024-02-27T06:19:52Z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