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55503519"/>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a:solidFill>
                  <a:srgbClr val="000000"/>
                </a:solidFill>
                <a:latin typeface="Times New Roman" panose="02020603050405020304" pitchFamily="18" charset="0"/>
                <a:cs typeface="Times New Roman" panose="02020603050405020304" pitchFamily="18" charset="0"/>
              </a:rPr>
              <a:t>ж. </a:t>
            </a:r>
            <a:r>
              <a:rPr lang="ru-RU" altLang="ru-RU" sz="1200" b="1" dirty="0" smtClean="0">
                <a:solidFill>
                  <a:srgbClr val="000000"/>
                </a:solidFill>
                <a:latin typeface="Times New Roman" panose="02020603050405020304" pitchFamily="18" charset="0"/>
                <a:cs typeface="Times New Roman" panose="02020603050405020304" pitchFamily="18" charset="0"/>
              </a:rPr>
              <a:t>28</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a:solidFill>
                  <a:srgbClr val="000000"/>
                </a:solidFill>
                <a:latin typeface="Times New Roman" panose="02020603050405020304" pitchFamily="18" charset="0"/>
                <a:cs typeface="Times New Roman" panose="02020603050405020304" pitchFamily="18" charset="0"/>
              </a:rPr>
              <a:t>ж. </a:t>
            </a:r>
            <a:r>
              <a:rPr lang="ru-RU" altLang="ru-RU" sz="1200" b="1" dirty="0" smtClean="0">
                <a:solidFill>
                  <a:srgbClr val="000000"/>
                </a:solidFill>
                <a:latin typeface="Times New Roman" panose="02020603050405020304" pitchFamily="18" charset="0"/>
                <a:cs typeface="Times New Roman" panose="02020603050405020304" pitchFamily="18" charset="0"/>
              </a:rPr>
              <a:t>27</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altLang="ru-RU" sz="1200" b="1" dirty="0" smtClean="0">
                <a:solidFill>
                  <a:srgbClr val="000000"/>
                </a:solidFill>
                <a:latin typeface="Times New Roman" panose="02020603050405020304" pitchFamily="18" charset="0"/>
                <a:cs typeface="Times New Roman" panose="02020603050405020304" pitchFamily="18" charset="0"/>
              </a:rPr>
              <a:t> 28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 желі 3-8 </a:t>
            </a:r>
            <a:r>
              <a:rPr lang="kk-KZ" sz="1200" dirty="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12-14,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algn="ctr"/>
            <a:r>
              <a:rPr lang="kk-KZ" altLang="ru-RU" sz="1200" b="1" dirty="0" smtClean="0">
                <a:solidFill>
                  <a:srgbClr val="000000"/>
                </a:solidFill>
                <a:latin typeface="Times New Roman" panose="02020603050405020304" pitchFamily="18" charset="0"/>
                <a:cs typeface="Times New Roman" panose="02020603050405020304" pitchFamily="18" charset="0"/>
              </a:rPr>
              <a:t>29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28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29</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желі </a:t>
            </a:r>
            <a:r>
              <a:rPr lang="kk-KZ" sz="1200" dirty="0" smtClean="0">
                <a:latin typeface="Times New Roman" pitchFamily="18" charset="0"/>
                <a:cs typeface="Times New Roman" pitchFamily="18" charset="0"/>
              </a:rPr>
              <a:t>1-6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12-14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05114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05030" y="2204864"/>
            <a:ext cx="4912412"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07509305"/>
              </p:ext>
            </p:extLst>
          </p:nvPr>
        </p:nvGraphicFramePr>
        <p:xfrm>
          <a:off x="5027448" y="4149080"/>
          <a:ext cx="4667576" cy="8839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Грязнова А.О./ </a:t>
            </a:r>
            <a:r>
              <a:rPr lang="kk-KZ" altLang="ru-RU" sz="1200" b="1" i="1" dirty="0" smtClean="0">
                <a:solidFill>
                  <a:srgbClr val="000000"/>
                </a:solidFill>
                <a:latin typeface="Times New Roman" panose="02020603050405020304" pitchFamily="18" charset="0"/>
                <a:cs typeface="Times New Roman" panose="02020603050405020304" pitchFamily="18" charset="0"/>
              </a:rPr>
              <a:t>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18505</TotalTime>
  <Words>481</Words>
  <Application>Microsoft Office PowerPoint</Application>
  <PresentationFormat>Лист A4 (210x297 мм)</PresentationFormat>
  <Paragraphs>81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3396</cp:revision>
  <cp:lastPrinted>2021-07-01T07:38:07Z</cp:lastPrinted>
  <dcterms:created xsi:type="dcterms:W3CDTF">2018-03-27T06:03:00Z</dcterms:created>
  <dcterms:modified xsi:type="dcterms:W3CDTF">2024-02-27T04:55:12Z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