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10" d="100"/>
          <a:sy n="110" d="100"/>
        </p:scale>
        <p:origin x="-2250" y="-18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27</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28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тұман түседі.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олтүстіктен, солтүстік-шығыстан жел соғады, күші </a:t>
            </a:r>
            <a:r>
              <a:rPr lang="ru-RU" sz="1200" dirty="0" smtClean="0">
                <a:latin typeface="Times New Roman" pitchFamily="18" charset="0"/>
                <a:cs typeface="Times New Roman" pitchFamily="18" charset="0"/>
              </a:rPr>
              <a:t>0-5 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ақпанда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28</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78236955"/>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0,880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ақпанда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жоғары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16927</TotalTime>
  <Words>528</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4052</cp:revision>
  <cp:lastPrinted>2021-07-01T07:38:07Z</cp:lastPrinted>
  <dcterms:created xsi:type="dcterms:W3CDTF">2018-03-27T06:03:00Z</dcterms:created>
  <dcterms:modified xsi:type="dcterms:W3CDTF">2024-02-27T07:29:06Z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