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p:scale>
          <a:sx n="125" d="100"/>
          <a:sy n="125" d="100"/>
        </p:scale>
        <p:origin x="-165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276483791"/>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58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583171660"/>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4075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68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0,428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0,146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189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,378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2519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,704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132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ru-RU" sz="1000" b="0" i="0" u="none" strike="noStrike" dirty="0" smtClean="0">
                          <a:solidFill>
                            <a:srgbClr val="000000"/>
                          </a:solidFill>
                          <a:effectLst/>
                          <a:latin typeface="Times New Roman" pitchFamily="18" charset="0"/>
                          <a:cs typeface="Times New Roman" pitchFamily="18" charset="0"/>
                        </a:rPr>
                        <a:t>,66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0,019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702175" y="3427413"/>
            <a:ext cx="491966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27 </a:t>
            </a:r>
            <a:r>
              <a:rPr lang="kk-KZ" altLang="ru-RU" sz="1200" b="1" dirty="0" smtClean="0">
                <a:latin typeface="Times New Roman" pitchFamily="18" charset="0"/>
                <a:cs typeface="Times New Roman" pitchFamily="18" charset="0"/>
              </a:rPr>
              <a:t>ақпан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691063" cy="2123658"/>
          </a:xfrm>
          <a:prstGeom prst="rect">
            <a:avLst/>
          </a:prstGeom>
          <a:noFill/>
          <a:ln w="9525">
            <a:noFill/>
            <a:miter lim="800000"/>
            <a:headEnd/>
            <a:tailEnd/>
          </a:ln>
        </p:spPr>
        <p:txBody>
          <a:bodyPr wrap="square">
            <a:spAutoFit/>
          </a:bodyPr>
          <a:lstStyle/>
          <a:p>
            <a:pPr algn="ctr" eaLnBrk="1" hangingPunct="1">
              <a:buFont typeface="Arial" pitchFamily="34" charset="0"/>
              <a:buNone/>
            </a:pP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28 </a:t>
            </a:r>
            <a:r>
              <a:rPr lang="kk-KZ" altLang="ru-RU" sz="1200" b="1" dirty="0" smtClean="0">
                <a:latin typeface="Times New Roman" pitchFamily="18" charset="0"/>
                <a:cs typeface="Times New Roman" pitchFamily="18" charset="0"/>
              </a:rPr>
              <a:t>ақпанға</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27 </a:t>
            </a:r>
            <a:r>
              <a:rPr lang="ru-RU" altLang="ru-RU" sz="1200" b="1" dirty="0" err="1" smtClean="0">
                <a:latin typeface="Times New Roman" pitchFamily="18" charset="0"/>
                <a:cs typeface="Times New Roman" pitchFamily="18" charset="0"/>
              </a:rPr>
              <a:t>ақпан</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28 </a:t>
            </a:r>
            <a:r>
              <a:rPr lang="ru-RU" altLang="ru-RU" sz="1200" b="1" dirty="0" err="1" smtClean="0">
                <a:latin typeface="Times New Roman" pitchFamily="18" charset="0"/>
                <a:cs typeface="Times New Roman" pitchFamily="18" charset="0"/>
              </a:rPr>
              <a:t>ақпан</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Ашық, жауын-шашынсыз. </a:t>
            </a:r>
            <a:r>
              <a:rPr lang="kk-KZ" sz="1200" kern="1400" dirty="0">
                <a:solidFill>
                  <a:srgbClr val="000000"/>
                </a:solidFill>
                <a:latin typeface="Times New Roman"/>
                <a:ea typeface="Times New Roman"/>
              </a:rPr>
              <a:t>Шығыстан жел соғады, күші 2-7 м/с. Ауа температурасы түнде </a:t>
            </a:r>
            <a:r>
              <a:rPr lang="kk-KZ" sz="1200" kern="1400" dirty="0" smtClean="0">
                <a:solidFill>
                  <a:srgbClr val="000000"/>
                </a:solidFill>
                <a:latin typeface="Times New Roman"/>
                <a:ea typeface="Times New Roman"/>
              </a:rPr>
              <a:t>6-8 </a:t>
            </a:r>
            <a:r>
              <a:rPr lang="kk-KZ" sz="1200" kern="1400" dirty="0">
                <a:solidFill>
                  <a:srgbClr val="000000"/>
                </a:solidFill>
                <a:latin typeface="Times New Roman"/>
                <a:ea typeface="Times New Roman"/>
              </a:rPr>
              <a:t>аяз, күндіз </a:t>
            </a:r>
            <a:r>
              <a:rPr lang="kk-KZ" sz="1200" kern="1400" dirty="0" smtClean="0">
                <a:solidFill>
                  <a:srgbClr val="000000"/>
                </a:solidFill>
                <a:latin typeface="Times New Roman"/>
                <a:ea typeface="Times New Roman"/>
              </a:rPr>
              <a:t>4-6 </a:t>
            </a:r>
            <a:r>
              <a:rPr lang="kk-KZ" sz="1200" kern="1400" dirty="0">
                <a:solidFill>
                  <a:srgbClr val="000000"/>
                </a:solidFill>
                <a:latin typeface="Times New Roman"/>
                <a:ea typeface="Times New Roman"/>
              </a:rPr>
              <a:t>жылы. </a:t>
            </a:r>
            <a:endParaRPr lang="ru-RU" altLang="ru-RU" sz="1200" b="1" dirty="0" smtClean="0">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29 </a:t>
            </a:r>
            <a:r>
              <a:rPr lang="kk-KZ" altLang="ru-RU" sz="1200" b="1" dirty="0" smtClean="0">
                <a:latin typeface="Times New Roman" pitchFamily="18" charset="0"/>
                <a:cs typeface="Times New Roman" pitchFamily="18" charset="0"/>
              </a:rPr>
              <a:t>ақпан</a:t>
            </a:r>
            <a:endParaRPr lang="kk-KZ"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28</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ақпан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29 </a:t>
            </a:r>
            <a:r>
              <a:rPr lang="kk-KZ" altLang="ru-RU" sz="1200" b="1" dirty="0" smtClean="0">
                <a:latin typeface="Times New Roman" pitchFamily="18" charset="0"/>
                <a:cs typeface="Times New Roman" pitchFamily="18" charset="0"/>
              </a:rPr>
              <a:t>ақпан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Ашық, жауын-шашынсыз</a:t>
            </a:r>
            <a:r>
              <a:rPr lang="kk-KZ" altLang="ru-RU" sz="1200" dirty="0" smtClean="0">
                <a:solidFill>
                  <a:srgbClr val="000000"/>
                </a:solidFill>
                <a:latin typeface="Times New Roman" pitchFamily="18" charset="0"/>
                <a:cs typeface="Times New Roman" pitchFamily="18" charset="0"/>
              </a:rPr>
              <a:t>. Тұман. </a:t>
            </a:r>
            <a:r>
              <a:rPr lang="kk-KZ" altLang="ru-RU" sz="1200" dirty="0">
                <a:solidFill>
                  <a:srgbClr val="000000"/>
                </a:solidFill>
                <a:latin typeface="Times New Roman" pitchFamily="18" charset="0"/>
                <a:cs typeface="Times New Roman" pitchFamily="18" charset="0"/>
              </a:rPr>
              <a:t>Ш</a:t>
            </a:r>
            <a:r>
              <a:rPr lang="kk-KZ" altLang="ru-RU" sz="1200" dirty="0" smtClean="0">
                <a:solidFill>
                  <a:srgbClr val="000000"/>
                </a:solidFill>
                <a:latin typeface="Times New Roman" pitchFamily="18" charset="0"/>
                <a:cs typeface="Times New Roman" pitchFamily="18" charset="0"/>
              </a:rPr>
              <a:t>ығыстан </a:t>
            </a:r>
            <a:r>
              <a:rPr lang="kk-KZ" altLang="ru-RU" sz="1200" dirty="0">
                <a:solidFill>
                  <a:srgbClr val="000000"/>
                </a:solidFill>
                <a:latin typeface="Times New Roman" pitchFamily="18" charset="0"/>
                <a:cs typeface="Times New Roman" pitchFamily="18" charset="0"/>
              </a:rPr>
              <a:t>жел соғады, күші </a:t>
            </a:r>
            <a:r>
              <a:rPr lang="kk-KZ" altLang="ru-RU" sz="1200" dirty="0" smtClean="0">
                <a:solidFill>
                  <a:srgbClr val="000000"/>
                </a:solidFill>
                <a:latin typeface="Times New Roman" pitchFamily="18" charset="0"/>
                <a:cs typeface="Times New Roman" pitchFamily="18" charset="0"/>
              </a:rPr>
              <a:t>0-5 </a:t>
            </a:r>
            <a:r>
              <a:rPr lang="kk-KZ" altLang="ru-RU" sz="1200" dirty="0" smtClean="0">
                <a:solidFill>
                  <a:srgbClr val="000000"/>
                </a:solidFill>
                <a:latin typeface="Times New Roman" pitchFamily="18" charset="0"/>
                <a:cs typeface="Times New Roman" pitchFamily="18" charset="0"/>
              </a:rPr>
              <a:t>м/с</a:t>
            </a:r>
            <a:r>
              <a:rPr lang="kk-KZ" altLang="ru-RU" sz="1200" dirty="0">
                <a:solidFill>
                  <a:srgbClr val="000000"/>
                </a:solidFill>
                <a:latin typeface="Times New Roman" pitchFamily="18" charset="0"/>
                <a:cs typeface="Times New Roman" pitchFamily="18" charset="0"/>
              </a:rPr>
              <a:t>. Ауа температурасы </a:t>
            </a:r>
            <a:r>
              <a:rPr lang="kk-KZ" altLang="ru-RU" sz="1200" dirty="0" smtClean="0">
                <a:solidFill>
                  <a:srgbClr val="000000"/>
                </a:solidFill>
                <a:latin typeface="Times New Roman" pitchFamily="18" charset="0"/>
                <a:cs typeface="Times New Roman" pitchFamily="18" charset="0"/>
              </a:rPr>
              <a:t>5-7 </a:t>
            </a:r>
            <a:r>
              <a:rPr lang="kk-KZ" altLang="ru-RU" sz="1200" dirty="0" smtClean="0">
                <a:solidFill>
                  <a:srgbClr val="000000"/>
                </a:solidFill>
                <a:latin typeface="Times New Roman" pitchFamily="18" charset="0"/>
                <a:cs typeface="Times New Roman" pitchFamily="18" charset="0"/>
              </a:rPr>
              <a:t>аяз.</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174999"/>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7244" y="2344002"/>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Капанова</a:t>
            </a:r>
            <a:r>
              <a:rPr lang="ru-RU" altLang="ru-RU" sz="1200" b="1" i="1" smtClean="0">
                <a:solidFill>
                  <a:srgbClr val="000000"/>
                </a:solidFill>
                <a:latin typeface="Times New Roman" pitchFamily="18" charset="0"/>
                <a:cs typeface="Times New Roman" pitchFamily="18" charset="0"/>
              </a:rPr>
              <a:t> К.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19715</TotalTime>
  <Words>578</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3468</cp:revision>
  <cp:lastPrinted>2023-02-06T06:57:51Z</cp:lastPrinted>
  <dcterms:created xsi:type="dcterms:W3CDTF">2018-03-27T06:03:00Z</dcterms:created>
  <dcterms:modified xsi:type="dcterms:W3CDTF">2024-02-27T06:20:18Z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