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70" autoAdjust="0"/>
  </p:normalViewPr>
  <p:slideViewPr>
    <p:cSldViewPr showGuides="1">
      <p:cViewPr>
        <p:scale>
          <a:sx n="100" d="100"/>
          <a:sy n="100" d="100"/>
        </p:scale>
        <p:origin x="-1349" y="1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32186901"/>
              </p:ext>
            </p:extLst>
          </p:nvPr>
        </p:nvGraphicFramePr>
        <p:xfrm>
          <a:off x="307975" y="251534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602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№58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smtClean="0">
                          <a:solidFill>
                            <a:srgbClr val="002060"/>
                          </a:solidFill>
                          <a:latin typeface="Times New Roman" panose="02020603050405020304" pitchFamily="18" charset="0"/>
                          <a:cs typeface="Times New Roman" panose="02020603050405020304" pitchFamily="18" charset="0"/>
                        </a:rPr>
                        <a:t>Теміртау</a:t>
                      </a:r>
                      <a:r>
                        <a:rPr lang="kk-KZ" altLang="zh-CN" sz="1400" b="1" i="1" dirty="0" smtClean="0">
                          <a:solidFill>
                            <a:srgbClr val="002060"/>
                          </a:solidFill>
                          <a:latin typeface="Times New Roman" panose="02020603050405020304" pitchFamily="18" charset="0"/>
                          <a:cs typeface="Times New Roman" panose="02020603050405020304" pitchFamily="18" charset="0"/>
                        </a:rPr>
                        <a:t> қ.</a:t>
                      </a: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27 ақпан </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smtClean="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35798" y="3428207"/>
            <a:ext cx="493091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27 </a:t>
            </a:r>
            <a:r>
              <a:rPr lang="ru-RU" altLang="ru-RU" sz="1200" b="1" dirty="0" err="1" smtClean="0">
                <a:latin typeface="Times New Roman" panose="02020603050405020304" pitchFamily="18" charset="0"/>
                <a:cs typeface="Times New Roman" panose="02020603050405020304" pitchFamily="18" charset="0"/>
              </a:rPr>
              <a:t>ақпан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sp>
        <p:nvSpPr>
          <p:cNvPr id="20" name="Прямоугольник 19"/>
          <p:cNvSpPr/>
          <p:nvPr/>
        </p:nvSpPr>
        <p:spPr>
          <a:xfrm>
            <a:off x="4797468" y="128385"/>
            <a:ext cx="4979946" cy="1754326"/>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ru-RU" altLang="ru-RU" sz="1200" b="1" dirty="0" smtClean="0">
                <a:solidFill>
                  <a:srgbClr val="000000"/>
                </a:solidFill>
                <a:latin typeface="Times New Roman" panose="02020603050405020304" pitchFamily="18" charset="0"/>
                <a:cs typeface="Times New Roman" panose="02020603050405020304" pitchFamily="18" charset="0"/>
              </a:rPr>
              <a:t>28</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ақпанға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ru-RU" altLang="ru-RU" sz="1200" b="1" dirty="0" smtClean="0">
                <a:solidFill>
                  <a:srgbClr val="000000"/>
                </a:solidFill>
                <a:latin typeface="Times New Roman" panose="02020603050405020304" pitchFamily="18" charset="0"/>
                <a:cs typeface="Times New Roman" panose="02020603050405020304" pitchFamily="18" charset="0"/>
              </a:rPr>
              <a:t>27</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28</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Б</a:t>
            </a:r>
            <a:r>
              <a:rPr lang="ru-RU" sz="1200" dirty="0" err="1" smtClean="0">
                <a:latin typeface="Times New Roman" pitchFamily="18" charset="0"/>
                <a:cs typeface="Times New Roman" pitchFamily="18" charset="0"/>
              </a:rPr>
              <a:t>ұлтты</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аздаған </a:t>
            </a:r>
            <a:r>
              <a:rPr lang="kk-KZ" sz="1200" dirty="0">
                <a:latin typeface="Times New Roman" pitchFamily="18" charset="0"/>
                <a:cs typeface="Times New Roman" pitchFamily="18" charset="0"/>
              </a:rPr>
              <a:t>қар</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Оңтүстік-батыс желі 3-8 </a:t>
            </a:r>
            <a:r>
              <a:rPr lang="kk-KZ" sz="1200" dirty="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9-11, </a:t>
            </a:r>
            <a:r>
              <a:rPr lang="ru-RU" sz="1200" dirty="0" err="1">
                <a:latin typeface="Times New Roman" pitchFamily="18" charset="0"/>
                <a:cs typeface="Times New Roman" pitchFamily="18" charset="0"/>
              </a:rPr>
              <a:t>күндіз</a:t>
            </a:r>
            <a:r>
              <a:rPr lang="ru-RU" sz="1200">
                <a:latin typeface="Times New Roman" pitchFamily="18" charset="0"/>
                <a:cs typeface="Times New Roman" pitchFamily="18" charset="0"/>
              </a:rPr>
              <a:t> </a:t>
            </a:r>
            <a:r>
              <a:rPr lang="ru-RU" sz="1200" smtClean="0">
                <a:latin typeface="Times New Roman" pitchFamily="18" charset="0"/>
                <a:cs typeface="Times New Roman" pitchFamily="18" charset="0"/>
              </a:rPr>
              <a:t>4-6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a:p>
            <a:pPr algn="ctr"/>
            <a:r>
              <a:rPr lang="kk-KZ" altLang="ru-RU" sz="1200" b="1" dirty="0" smtClean="0">
                <a:solidFill>
                  <a:srgbClr val="000000"/>
                </a:solidFill>
                <a:latin typeface="Times New Roman" panose="02020603050405020304" pitchFamily="18" charset="0"/>
                <a:cs typeface="Times New Roman" panose="02020603050405020304" pitchFamily="18" charset="0"/>
              </a:rPr>
              <a:t>29 </a:t>
            </a:r>
            <a:r>
              <a:rPr lang="kk-KZ" altLang="ru-RU" sz="1200" b="1" dirty="0">
                <a:solidFill>
                  <a:srgbClr val="000000"/>
                </a:solidFill>
                <a:latin typeface="Times New Roman" panose="02020603050405020304" pitchFamily="18" charset="0"/>
                <a:cs typeface="Times New Roman" panose="02020603050405020304" pitchFamily="18" charset="0"/>
              </a:rPr>
              <a:t>ақпанға </a:t>
            </a:r>
            <a:r>
              <a:rPr lang="ru-RU" altLang="ru-RU" sz="1200" b="1" dirty="0">
                <a:solidFill>
                  <a:srgbClr val="000000"/>
                </a:solidFill>
                <a:latin typeface="Times New Roman" panose="02020603050405020304" pitchFamily="18" charset="0"/>
                <a:cs typeface="Times New Roman" panose="02020603050405020304" pitchFamily="18" charset="0"/>
              </a:rPr>
              <a:t>2024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2024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28 </a:t>
            </a:r>
            <a:r>
              <a:rPr lang="kk-KZ" sz="1200" b="1" dirty="0">
                <a:solidFill>
                  <a:srgbClr val="000000"/>
                </a:solidFill>
                <a:latin typeface="Times New Roman" panose="02020603050405020304" pitchFamily="18" charset="0"/>
                <a:cs typeface="Times New Roman" panose="02020603050405020304" pitchFamily="18" charset="0"/>
              </a:rPr>
              <a:t>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29</a:t>
            </a:r>
            <a:r>
              <a:rPr lang="ru-RU" sz="1200" b="1" dirty="0" smtClean="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Оңтүстік-батыс желі </a:t>
            </a:r>
            <a:r>
              <a:rPr lang="kk-KZ" sz="1200" dirty="0">
                <a:latin typeface="Times New Roman" pitchFamily="18" charset="0"/>
                <a:cs typeface="Times New Roman" pitchFamily="18" charset="0"/>
              </a:rPr>
              <a:t>1-6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8-10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p:txBody>
      </p:sp>
      <p:sp>
        <p:nvSpPr>
          <p:cNvPr id="22" name="TextBox 13"/>
          <p:cNvSpPr txBox="1"/>
          <p:nvPr/>
        </p:nvSpPr>
        <p:spPr>
          <a:xfrm>
            <a:off x="4816921" y="3114398"/>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14154" y="2132856"/>
            <a:ext cx="4952554"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a:t>
            </a:r>
            <a:r>
              <a:rPr lang="kk-KZ" altLang="en-US" sz="1200" dirty="0" smtClean="0">
                <a:solidFill>
                  <a:schemeClr val="tx1"/>
                </a:solidFill>
                <a:latin typeface="Times New Roman" pitchFamily="18" charset="0"/>
                <a:cs typeface="Times New Roman" pitchFamily="18" charset="0"/>
                <a:sym typeface="+mn-ea"/>
              </a:rPr>
              <a:t>28 </a:t>
            </a:r>
            <a:r>
              <a:rPr lang="kk-KZ" altLang="en-US" sz="1200" dirty="0">
                <a:solidFill>
                  <a:schemeClr val="tx1"/>
                </a:solidFill>
                <a:latin typeface="Times New Roman" pitchFamily="18" charset="0"/>
                <a:cs typeface="Times New Roman" pitchFamily="18" charset="0"/>
                <a:sym typeface="+mn-ea"/>
              </a:rPr>
              <a:t>ақпанда тәулікке </a:t>
            </a:r>
            <a:r>
              <a:rPr lang="kk-KZ" altLang="en-US" sz="1200" b="1" dirty="0" smtClean="0">
                <a:solidFill>
                  <a:schemeClr val="tx1"/>
                </a:solidFill>
                <a:latin typeface="Times New Roman" pitchFamily="18" charset="0"/>
                <a:cs typeface="Times New Roman" pitchFamily="18" charset="0"/>
                <a:sym typeface="+mn-ea"/>
              </a:rPr>
              <a:t>сейілуіне</a:t>
            </a:r>
            <a:r>
              <a:rPr lang="kk-KZ" altLang="en-US" sz="1200" dirty="0" smtClean="0">
                <a:solidFill>
                  <a:schemeClr val="tx1"/>
                </a:solidFill>
                <a:latin typeface="Times New Roman" pitchFamily="18" charset="0"/>
                <a:cs typeface="Times New Roman" pitchFamily="18" charset="0"/>
                <a:sym typeface="+mn-ea"/>
              </a:rPr>
              <a:t>, 29 </a:t>
            </a:r>
            <a:r>
              <a:rPr lang="kk-KZ" altLang="en-US" sz="1200" dirty="0">
                <a:solidFill>
                  <a:schemeClr val="tx1"/>
                </a:solidFill>
                <a:latin typeface="Times New Roman" pitchFamily="18" charset="0"/>
                <a:cs typeface="Times New Roman" pitchFamily="18" charset="0"/>
                <a:sym typeface="+mn-ea"/>
              </a:rPr>
              <a:t>ақпанда түнде қала атмосферасында ластаушы заттардың </a:t>
            </a:r>
            <a:r>
              <a:rPr lang="kk-KZ" altLang="en-US" sz="1200" b="1" dirty="0" smtClean="0">
                <a:solidFill>
                  <a:schemeClr val="tx1"/>
                </a:solidFill>
                <a:latin typeface="Times New Roman" pitchFamily="18" charset="0"/>
                <a:cs typeface="Times New Roman" pitchFamily="18" charset="0"/>
                <a:sym typeface="+mn-ea"/>
              </a:rPr>
              <a:t>жиналуына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rgbClr val="000000"/>
                </a:solidFill>
                <a:latin typeface="Times New Roman" panose="02020603050405020304" pitchFamily="18" charset="0"/>
              </a:rPr>
              <a:t>көтеріңкі</a:t>
            </a:r>
            <a:r>
              <a:rPr lang="kk-KZ" altLang="en-US" sz="1200" b="1" dirty="0" smtClean="0">
                <a:solidFill>
                  <a:srgbClr val="000000"/>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941251215"/>
              </p:ext>
            </p:extLst>
          </p:nvPr>
        </p:nvGraphicFramePr>
        <p:xfrm>
          <a:off x="4923876" y="3809960"/>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25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81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81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0,3</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43</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0,09</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353</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anose="02020603050405020304" pitchFamily="18" charset="0"/>
                          <a:cs typeface="Times New Roman" panose="02020603050405020304" pitchFamily="18" charset="0"/>
                        </a:rPr>
                        <a:t>0,</a:t>
                      </a:r>
                      <a:r>
                        <a:rPr lang="ru-RU" sz="1000" dirty="0" smtClean="0">
                          <a:latin typeface="Times New Roman" panose="02020603050405020304" pitchFamily="18" charset="0"/>
                          <a:cs typeface="Times New Roman" panose="02020603050405020304" pitchFamily="18" charset="0"/>
                        </a:rPr>
                        <a:t>07</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0,01</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1763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0,2</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4384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4</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0,02</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Грязнова А.О</a:t>
            </a:r>
            <a:r>
              <a:rPr lang="ru-RU" altLang="ru-RU" sz="1200" b="1" i="1"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17848</TotalTime>
  <Words>563</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3402</cp:revision>
  <cp:lastPrinted>2021-07-01T03:56:27Z</cp:lastPrinted>
  <dcterms:created xsi:type="dcterms:W3CDTF">2018-03-27T06:03:00Z</dcterms:created>
  <dcterms:modified xsi:type="dcterms:W3CDTF">2024-02-27T06:13:22Z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