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90995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Көшпелі б</a:t>
            </a:r>
            <a:r>
              <a:rPr lang="kk-KZ" sz="1200" dirty="0" smtClean="0">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9</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9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latin typeface="Times New Roman" panose="02020603050405020304" pitchFamily="18" charset="0"/>
                <a:ea typeface="Calibri" panose="020F0502020204030204" pitchFamily="34" charset="0"/>
              </a:rPr>
              <a:t>Көшпелі б</a:t>
            </a:r>
            <a:r>
              <a:rPr lang="kk-KZ" sz="1200" dirty="0" smtClean="0">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81217" y="235528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188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9438686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18594</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3325</cp:revision>
  <cp:lastPrinted>2021-07-01T03:56:27Z</cp:lastPrinted>
  <dcterms:created xsi:type="dcterms:W3CDTF">2018-03-27T06:03:00Z</dcterms:created>
  <dcterms:modified xsi:type="dcterms:W3CDTF">2024-02-27T07:21:31Z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