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66" autoAdjust="0"/>
  </p:normalViewPr>
  <p:slideViewPr>
    <p:cSldViewPr showGuides="1">
      <p:cViewPr varScale="1">
        <p:scale>
          <a:sx n="78" d="100"/>
          <a:sy n="78" d="100"/>
        </p:scale>
        <p:origin x="1915"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090806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27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3121578"/>
              </p:ext>
            </p:extLst>
          </p:nvPr>
        </p:nvGraphicFramePr>
        <p:xfrm>
          <a:off x="5068207" y="3770596"/>
          <a:ext cx="4639701" cy="269254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05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30647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1"/>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sz="1100" b="1" dirty="0">
                <a:solidFill>
                  <a:prstClr val="black"/>
                </a:solidFill>
                <a:latin typeface="Times New Roman" panose="02020603050405020304" pitchFamily="18" charset="0"/>
                <a:cs typeface="Times New Roman" panose="02020603050405020304" pitchFamily="18" charset="0"/>
              </a:rPr>
              <a:t>28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түнде аздаған қар.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Оңтүстіктен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5-10 м/с. Ауа температурасы түнде 10-12, күндіз 3-5 аяз.</a:t>
            </a:r>
            <a:r>
              <a:rPr lang="ru-RU" sz="1100" kern="1400" dirty="0">
                <a:solidFill>
                  <a:srgbClr val="000000"/>
                </a:solidFill>
                <a:latin typeface="Times New Roman" panose="02020603050405020304" pitchFamily="18" charset="0"/>
                <a:ea typeface="Times New Roman" panose="02020603050405020304" pitchFamily="18" charset="0"/>
              </a:rPr>
              <a:t> </a:t>
            </a:r>
          </a:p>
          <a:p>
            <a:pPr algn="just"/>
            <a:r>
              <a:rPr lang="ru-RU" sz="1100" b="1" kern="1400" dirty="0">
                <a:solidFill>
                  <a:srgbClr val="000000"/>
                </a:solidFill>
                <a:latin typeface="Times New Roman" panose="02020603050405020304" pitchFamily="18" charset="0"/>
                <a:cs typeface="Times New Roman" panose="02020603050405020304" pitchFamily="18" charset="0"/>
              </a:rPr>
              <a:t>                                              29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Оңтүстік-шығыстан </a:t>
            </a:r>
            <a:r>
              <a:rPr lang="kk-KZ" sz="1100" kern="1400" dirty="0">
                <a:solidFill>
                  <a:srgbClr val="000000"/>
                </a:solidFill>
                <a:latin typeface="Times New Roman" panose="02020603050405020304" pitchFamily="18" charset="0"/>
                <a:cs typeface="Times New Roman" panose="02020603050405020304" pitchFamily="18" charset="0"/>
              </a:rPr>
              <a:t>жел соғады, күші 7-12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11-13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60457" y="1787792"/>
            <a:ext cx="473700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27 </a:t>
            </a:r>
            <a:r>
              <a:rPr lang="ru-RU" sz="1100" dirty="0" err="1">
                <a:solidFill>
                  <a:prstClr val="black"/>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түнде 28 </a:t>
            </a:r>
            <a:r>
              <a:rPr lang="ru-RU" sz="1100" dirty="0" err="1">
                <a:solidFill>
                  <a:prstClr val="black"/>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27731</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4748</cp:revision>
  <cp:lastPrinted>2023-01-16T10:13:34Z</cp:lastPrinted>
  <dcterms:created xsi:type="dcterms:W3CDTF">2018-03-27T06:03:00Z</dcterms:created>
  <dcterms:modified xsi:type="dcterms:W3CDTF">2024-02-27T06:09:09Z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