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4214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798194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1212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SimSun" panose="02010600030101010101" pitchFamily="2" charset="-122"/>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4-6</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a:t>
            </a:r>
            <a:r>
              <a:rPr lang="ru-RU" altLang="ru-RU" sz="1200" b="1" i="1"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24479</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4637</cp:revision>
  <cp:lastPrinted>2021-07-01T03:56:27Z</cp:lastPrinted>
  <dcterms:created xsi:type="dcterms:W3CDTF">2018-03-27T06:03:00Z</dcterms:created>
  <dcterms:modified xsi:type="dcterms:W3CDTF">2024-02-27T05:54:20Z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