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748953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62444" y="2797239"/>
            <a:ext cx="4672611"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 Жел солтүстік-шығыстан, шығыстан, күші 7-12 м/с. Ауа температурасы 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1-3 аяз.</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72359" y="3566679"/>
            <a:ext cx="4689178"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dirty="0" smtClean="0">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27346</TotalTime>
  <Words>589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3245</cp:revision>
  <cp:lastPrinted>2021-07-01T07:38:07Z</cp:lastPrinted>
  <dcterms:created xsi:type="dcterms:W3CDTF">2018-03-27T06:03:00Z</dcterms:created>
  <dcterms:modified xsi:type="dcterms:W3CDTF">2024-02-27T05:53:34Z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