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2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04882419"/>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75432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27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26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 желі 3-8 </a:t>
            </a:r>
            <a:r>
              <a:rPr lang="kk-KZ" sz="1200" dirty="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16-18,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algn="ctr"/>
            <a:r>
              <a:rPr lang="kk-KZ"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27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28</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 желі </a:t>
            </a:r>
            <a:r>
              <a:rPr lang="kk-KZ" sz="1200" dirty="0" smtClean="0">
                <a:latin typeface="Times New Roman" pitchFamily="18" charset="0"/>
                <a:cs typeface="Times New Roman" pitchFamily="18" charset="0"/>
              </a:rPr>
              <a:t>1-6 </a:t>
            </a:r>
            <a:r>
              <a:rPr lang="kk-KZ" sz="1200" dirty="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136337"/>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жинақтауына</a:t>
            </a:r>
            <a:r>
              <a:rPr lang="kk-KZ" altLang="en-US" sz="1200" dirty="0" smtClean="0">
                <a:solidFill>
                  <a:schemeClr val="tx1"/>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көтеріңкі</a:t>
            </a:r>
            <a:r>
              <a:rPr lang="kk-KZ" altLang="en-US" sz="1200"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15790328"/>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719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4,5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720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2,4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57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1661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Е.В./ 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18750</TotalTime>
  <Words>590</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3451</cp:revision>
  <cp:lastPrinted>2021-07-01T07:38:07Z</cp:lastPrinted>
  <dcterms:created xsi:type="dcterms:W3CDTF">2018-03-27T06:03:00Z</dcterms:created>
  <dcterms:modified xsi:type="dcterms:W3CDTF">2024-02-26T06:06:26Z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