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8536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26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Бұ</a:t>
            </a:r>
            <a:r>
              <a:rPr lang="kk-KZ" sz="1200" dirty="0">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latin typeface="Times New Roman" panose="02020603050405020304" pitchFamily="18" charset="0"/>
                <a:cs typeface="Times New Roman" panose="02020603050405020304" pitchFamily="18" charset="0"/>
              </a:rPr>
              <a:t>қар</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8-10° 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164952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2021-07-01T03:56:27Z</cp:lastPrinted>
  <dcterms:created xsi:type="dcterms:W3CDTF">2018-03-27T06:03:00Z</dcterms:created>
  <dcterms:modified xsi:type="dcterms:W3CDTF">2024-02-26T06:28:02Z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