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0" d="100"/>
          <a:sy n="110" d="100"/>
        </p:scale>
        <p:origin x="-2250"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27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олтүстіктен, солтүстік-шығыстан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18-20 градус аяз,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суық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28 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 бұлтты,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0-5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76060289"/>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0,693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жоғары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16921</TotalTime>
  <Words>524</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4047</cp:revision>
  <cp:lastPrinted>2021-07-01T07:38:07Z</cp:lastPrinted>
  <dcterms:created xsi:type="dcterms:W3CDTF">2018-03-27T06:03:00Z</dcterms:created>
  <dcterms:modified xsi:type="dcterms:W3CDTF">2024-02-26T06:38:24Z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