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9466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587158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Calibri" panose="020F0502020204030204" pitchFamily="34"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Calibri" panose="020F0502020204030204" pitchFamily="34" charset="0"/>
                        </a:rPr>
                        <a:t>2541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Calibri" panose="020F0502020204030204" pitchFamily="34" charset="0"/>
                        </a:rPr>
                        <a:t>0.508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Calibri" panose="020F0502020204030204" pitchFamily="34"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Calibri" panose="020F0502020204030204" pitchFamily="34" charset="0"/>
                        </a:rPr>
                        <a:t>0.682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Calibri" panose="020F0502020204030204" pitchFamily="34"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Calibri" panose="020F0502020204030204" pitchFamily="34"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Calibri" panose="020F0502020204030204" pitchFamily="34" charset="0"/>
                        </a:rPr>
                        <a:t>0.738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Жел солтүстік-шығыстан, шығыстан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21-23, күндіз 7-9 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5-10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Хисуков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24473</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4630</cp:revision>
  <cp:lastPrinted>2021-07-01T03:56:27Z</cp:lastPrinted>
  <dcterms:created xsi:type="dcterms:W3CDTF">2018-03-27T06:03:00Z</dcterms:created>
  <dcterms:modified xsi:type="dcterms:W3CDTF">2024-02-26T06:15:34Z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