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473206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57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2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Переменная облачность, без осадков. Ветер юго-восточный 7-12 м/с. Температура воздуха ночью 16-18, днем 6-8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7-12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13-15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0970804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29563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4902</cp:revision>
  <cp:lastPrinted>2021-11-30T05:55:24Z</cp:lastPrinted>
  <dcterms:created xsi:type="dcterms:W3CDTF">2018-03-27T06:03:00Z</dcterms:created>
  <dcterms:modified xsi:type="dcterms:W3CDTF">2024-02-26T06:09:47Z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