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9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396400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57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февраля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27 февраля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без осадков. Ветер 5-10 м/с. Температура воздуха ночью 8-10, днем 2-4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28 февраля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8-10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9170372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0.452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609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18744</TotalTime>
  <Words>606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3084</cp:revision>
  <cp:lastPrinted>2021-07-01T03:56:27Z</cp:lastPrinted>
  <dcterms:created xsi:type="dcterms:W3CDTF">2018-03-27T06:03:00Z</dcterms:created>
  <dcterms:modified xsi:type="dcterms:W3CDTF">2024-02-26T06:30:19Z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