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9315071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26 февраля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3292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февраля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феврал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февраля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(дождь, снег),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февраля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13491</TotalTime>
  <Words>618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3012</cp:revision>
  <cp:lastPrinted>2021-07-01T03:56:27Z</cp:lastPrinted>
  <dcterms:created xsi:type="dcterms:W3CDTF">2018-03-27T06:03:00Z</dcterms:created>
  <dcterms:modified xsi:type="dcterms:W3CDTF">2024-02-26T06:25:41Z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