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9915940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646331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3-8 м/с. Температура воздуха ночью 16-18, днем 5-7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1-6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13-15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14797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17797</TotalTime>
  <Words>597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3341</cp:revision>
  <cp:lastPrinted>2021-07-01T03:56:27Z</cp:lastPrinted>
  <dcterms:created xsi:type="dcterms:W3CDTF">2018-03-27T06:03:00Z</dcterms:created>
  <dcterms:modified xsi:type="dcterms:W3CDTF">2024-02-26T06:06:42Z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