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BDAE26F-0093-4C79-A59D-BC503AC0A04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297829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171C38-5475-4869-8F0D-2C05EDFBE1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C89C5-E65E-46F7-B580-20975A0190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2AB53-69FA-4DB5-9053-39BDDB72EC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734F7-8462-419E-808B-A063C30963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0430B3-5C95-4CC8-BEAE-A9A8C2B0AF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63ED0-03CE-4F21-9CAD-BC854191D0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D5C58-7E52-49EE-81C2-ACEF629EB3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2A5FD-05DB-4005-BFBC-3348218D39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9C0DA-1D26-4FDD-B0FD-FD2D506983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9EA0B8-F8AA-4CB3-B844-756958BFB85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B412EC-3070-46EC-988A-23851A70B3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285CD79-C2E0-441C-9D94-6AD103F8D4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57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февраля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12713"/>
            <a:ext cx="4816475" cy="18620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kk-KZ" dirty="0" smtClean="0">
                <a:solidFill>
                  <a:schemeClr val="tx1"/>
                </a:solidFill>
              </a:rPr>
              <a:t>П</a:t>
            </a:r>
            <a:r>
              <a:rPr lang="ru-RU" dirty="0" err="1" smtClean="0">
                <a:solidFill>
                  <a:schemeClr val="tx1"/>
                </a:solidFill>
              </a:rPr>
              <a:t>еременная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</a:t>
            </a:r>
            <a:r>
              <a:rPr lang="ru-RU" dirty="0" smtClean="0">
                <a:solidFill>
                  <a:schemeClr val="tx1"/>
                </a:solidFill>
              </a:rPr>
              <a:t>Ночью и утром временами </a:t>
            </a:r>
            <a:r>
              <a:rPr lang="ru-RU" dirty="0">
                <a:solidFill>
                  <a:schemeClr val="tx1"/>
                </a:solidFill>
              </a:rPr>
              <a:t>туман. Ветер 0-5 м/с. Температура воздуха ночью 10-12, днем 4-6 мороза. 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северо-восточный 2-7 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13-15 </a:t>
            </a:r>
            <a:r>
              <a:rPr lang="ru-RU" dirty="0">
                <a:solidFill>
                  <a:schemeClr val="tx1"/>
                </a:solidFill>
              </a:rPr>
              <a:t>мороза.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1974850"/>
            <a:ext cx="4816475" cy="1017588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27 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февраля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28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февраля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8238" y="3597275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февраля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6454740"/>
              </p:ext>
            </p:extLst>
          </p:nvPr>
        </p:nvGraphicFramePr>
        <p:xfrm>
          <a:off x="5026025" y="4081463"/>
          <a:ext cx="4684713" cy="2233931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1376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9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6175" y="31194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>
                <a:solidFill>
                  <a:schemeClr val="tx1"/>
                </a:solidFill>
              </a:rPr>
              <a:t>Улжабаева </a:t>
            </a:r>
            <a:r>
              <a:rPr lang="ru-RU" altLang="ru-RU" sz="900" b="1" i="1" dirty="0" smtClean="0">
                <a:solidFill>
                  <a:schemeClr val="tx1"/>
                </a:solidFill>
              </a:rPr>
              <a:t>Е.Н.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18716</TotalTime>
  <Words>776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4314</cp:revision>
  <cp:lastPrinted>2021-07-01T09:11:30Z</cp:lastPrinted>
  <dcterms:created xsi:type="dcterms:W3CDTF">2018-03-27T06:03:00Z</dcterms:created>
  <dcterms:modified xsi:type="dcterms:W3CDTF">2024-02-26T06:06:59Z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