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70" d="100"/>
          <a:sy n="70" d="100"/>
        </p:scale>
        <p:origin x="-2076" y="-9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09241203"/>
              </p:ext>
            </p:extLst>
          </p:nvPr>
        </p:nvGraphicFramePr>
        <p:xfrm>
          <a:off x="5025008" y="4005066"/>
          <a:ext cx="4693124" cy="2759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0,00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8174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0,02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802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0,2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166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1,0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17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0,04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mtClean="0"/>
                        <a:t>1,4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западный 9-14 м/с. Температура воздуха ночью 4-6, днем 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15732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4482</cp:revision>
  <cp:lastPrinted>2021-07-01T03:56:27Z</cp:lastPrinted>
  <dcterms:created xsi:type="dcterms:W3CDTF">2018-03-27T06:03:00Z</dcterms:created>
  <dcterms:modified xsi:type="dcterms:W3CDTF">2024-02-26T07:10:27Z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